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FB9AF85-DC9C-4C29-849E-9E28CF4AE775}">
  <a:tblStyle styleId="{AFB9AF85-DC9C-4C29-849E-9E28CF4AE77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be65b473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7be65b473a_0_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be65b473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7be65b473a_0_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be65b473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7be65b473a_0_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be65b473a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7be65b473a_0_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be65b473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7be65b473a_0_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be65b473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7be65b473a_0_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be65b473a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7be65b473a_0_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be65b473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7be65b473a_0_6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be65b473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7be65b473a_0_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be65b473a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7be65b473a_0_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be65b473a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7be65b473a_0_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be65b473a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7be65b473a_0_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bf92b18c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7bf92b18cb_0_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be65b473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7be65b473a_0_9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be65b473a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7be65b473a_0_1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be65b473a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g7be65b473a_0_1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be65b473a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7be65b473a_0_1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be65b473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7be65b473a_0_1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be65b473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7be65b473a_0_1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bea512c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7bea512cc6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be65b47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7be65b473a_0_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be65b473a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7be65b473a_0_1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be65b473a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7be65b473a_0_1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be65b473a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7be65b473a_0_1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be65b473a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7be65b473a_0_1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be65b473a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7be65b473a_0_1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be65b473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7be65b473a_0_1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be65b473a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7be65b473a_0_1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be65b473a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g7be65b473a_0_1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be65b473a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7be65b473a_0_1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be65b473a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7be65b473a_0_1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be65b47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7be65b473a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be65b473a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7be65b473a_0_18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be65b473a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7be65b473a_0_1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be65b473a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7be65b473a_0_2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be65b473a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g7be65b473a_0_2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be65b473a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7be65b473a_0_2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be65b473a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g7be65b473a_0_2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be65b473a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7be65b473a_0_2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be65b473a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7be65b473a_0_2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be65b473a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g7be65b473a_0_2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be65b473a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7be65b473a_0_2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be65b473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7be65b473a_0_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be65b473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7be65b473a_0_2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be65b473a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g7be65b473a_0_2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be65b473a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g7be65b473a_0_2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ea387ff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7bea387ff9_0_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be65b473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7be65b473a_0_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be65b473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7be65b473a_0_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be65b473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7be65b473a_0_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686182" y="-895482"/>
            <a:ext cx="377163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219964" y="1638300"/>
            <a:ext cx="487627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028965" y="-342899"/>
            <a:ext cx="4876271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jpg"/><Relationship Id="rId4" Type="http://schemas.openxmlformats.org/officeDocument/2006/relationships/image" Target="../media/image61.jpg"/><Relationship Id="rId5" Type="http://schemas.openxmlformats.org/officeDocument/2006/relationships/image" Target="../media/image5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jpg"/><Relationship Id="rId4" Type="http://schemas.openxmlformats.org/officeDocument/2006/relationships/image" Target="../media/image53.jpg"/><Relationship Id="rId5" Type="http://schemas.openxmlformats.org/officeDocument/2006/relationships/image" Target="../media/image4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jpg"/><Relationship Id="rId4" Type="http://schemas.openxmlformats.org/officeDocument/2006/relationships/image" Target="../media/image61.jpg"/><Relationship Id="rId5" Type="http://schemas.openxmlformats.org/officeDocument/2006/relationships/image" Target="../media/image5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jpg"/><Relationship Id="rId4" Type="http://schemas.openxmlformats.org/officeDocument/2006/relationships/image" Target="../media/image53.jpg"/><Relationship Id="rId5" Type="http://schemas.openxmlformats.org/officeDocument/2006/relationships/image" Target="../media/image4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1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714225" y="1823125"/>
            <a:ext cx="571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Multiplex Theater Management System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23457" y="3325887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6012161" y="4153644"/>
            <a:ext cx="25202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2조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박진주 이영주 최영우 오한나 이희홍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3123457" y="3384525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2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00" name="Google Shape;200;p2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50" y="1439100"/>
            <a:ext cx="5259725" cy="3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1348325" y="2623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1286213" y="2992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2530613" y="4939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60225" y="1759625"/>
            <a:ext cx="243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검색창에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키워드를 입력한 뒤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클릭하면 검색된 게시글이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하단에 뜸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관리자로 로그인했을 때만 생성.</a:t>
            </a:r>
            <a:b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</a:b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클릭 시 기프티콘 등록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화면(ADM_04_01)으로 이동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클릭 시 기프티콘 상세보기  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화면(USR_04_04_01)으로 이동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페이지 번호를 클릭하면 해당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페이지로 이동. 양쪽 화살표를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클릭하여 전후 페이지로 이동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5157563" y="2623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2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12" name="Google Shape;212;p2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6660225" y="1467225"/>
            <a:ext cx="2431200" cy="3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-, + 를 클릭하여 구입하고자 하는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기프티콘 수량을 변경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기프티콘 조회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ALL_05_01</a:t>
            </a:r>
            <a:r>
              <a:rPr lang="ko-KR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 으로 이동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 기프티콘 구입 페이지로 이동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관리자로 로그인했을 때만 생성.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기프티콘 수정 화면(</a:t>
            </a:r>
            <a:r>
              <a:rPr lang="ko-KR" sz="1100">
                <a:solidFill>
                  <a:schemeClr val="dk1"/>
                </a:solidFill>
              </a:rPr>
              <a:t>ADM_04_02</a:t>
            </a:r>
            <a:r>
              <a:rPr lang="ko-KR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 으로 이동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관리자로 로그인했을 때만 생성.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클릭하면 알림창이 뜸.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‘확인’을 클릭하면 기프티콘이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삭제된 후 기프티콘 조회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ALL_05_01</a:t>
            </a:r>
            <a:r>
              <a:rPr lang="ko-KR" sz="1100">
                <a:solidFill>
                  <a:schemeClr val="dk1"/>
                </a:solidFill>
              </a:rPr>
              <a:t>)으로 이동하고,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     ‘취소’를 누르면 알림창이 사라짐</a:t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24" y="1467225"/>
            <a:ext cx="6251125" cy="3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3356113" y="3104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4024325" y="3981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5230838" y="3981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4024313" y="47596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5230838" y="47596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200" y="2152463"/>
            <a:ext cx="1752600" cy="80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3"/>
          <p:cNvCxnSpPr/>
          <p:nvPr/>
        </p:nvCxnSpPr>
        <p:spPr>
          <a:xfrm flipH="1" rot="10800000">
            <a:off x="5880650" y="2992050"/>
            <a:ext cx="341700" cy="17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2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27" name="Google Shape;227;p2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25" y="1442325"/>
            <a:ext cx="5442075" cy="38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6660225" y="1759625"/>
            <a:ext cx="24312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카테고리(제목/내용)를 선택하고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검색창에 키워드를 입력한 뒤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클릭하면 검색된 게시글이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하단에 뜸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관리자로 로그인했을 때만 생성.</a:t>
            </a:r>
            <a:b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</a:b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클릭 시 공지사항 등록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ADM_05_01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)으로 이동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 제목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클릭 시 공지사항 상세보기  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ALL_06_02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)으로 이동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페이지 번호를 클릭하면 해당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페이지로 이동. 양쪽 화살표를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클릭하여 전후 페이지로 이동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5041013" y="2442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31" name="Google Shape;231;p24"/>
          <p:cNvSpPr txBox="1"/>
          <p:nvPr/>
        </p:nvSpPr>
        <p:spPr>
          <a:xfrm>
            <a:off x="966088" y="304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1007688" y="2442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2146863" y="4952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2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9" name="Google Shape;239;p2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0" name="Google Shape;240;p25"/>
          <p:cNvSpPr txBox="1"/>
          <p:nvPr/>
        </p:nvSpPr>
        <p:spPr>
          <a:xfrm>
            <a:off x="6660225" y="1759625"/>
            <a:ext cx="24312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공지사항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조회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ALL_06_01</a:t>
            </a:r>
            <a:r>
              <a:rPr lang="ko-KR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     으로 이동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 관리자로 로그인했을 때만 생성.</a:t>
            </a:r>
            <a:b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</a:b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클릭 시 공지사항 수정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ADM_05_01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)으로 이동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관리자로 로그인했을 때만 생성.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클릭하면 알림창이 뜸.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‘확인’을 클릭하면 공지사항이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삭제된 후 공지사항 조회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ALL_06_01</a:t>
            </a:r>
            <a:r>
              <a:rPr lang="ko-KR" sz="1100">
                <a:solidFill>
                  <a:schemeClr val="dk1"/>
                </a:solidFill>
              </a:rPr>
              <a:t>)으로 이동하고,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     ‘취소’를 누르면 알림창이 사라짐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50" y="1430292"/>
            <a:ext cx="5261975" cy="389830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5123988" y="478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43" name="Google Shape;243;p25"/>
          <p:cNvSpPr txBox="1"/>
          <p:nvPr/>
        </p:nvSpPr>
        <p:spPr>
          <a:xfrm>
            <a:off x="3974088" y="478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700" y="3829688"/>
            <a:ext cx="1752600" cy="80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5"/>
          <p:cNvCxnSpPr>
            <a:endCxn id="244" idx="2"/>
          </p:cNvCxnSpPr>
          <p:nvPr/>
        </p:nvCxnSpPr>
        <p:spPr>
          <a:xfrm flipH="1" rot="10800000">
            <a:off x="4783200" y="4639313"/>
            <a:ext cx="4218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25"/>
          <p:cNvSpPr txBox="1"/>
          <p:nvPr/>
        </p:nvSpPr>
        <p:spPr>
          <a:xfrm>
            <a:off x="4549038" y="478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p2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52" name="Google Shape;252;p2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①제목,작성일,조회수가 표시된다.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②제목과 내용을 선택하여 검색란에 입력후 검색버튼을 클릭시 하단에 검색되어진 목록이 뜬다.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③제목을 클릭시 습득물 상세보기(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④관리자일경우 등록버튼이 보이며 클릭시 습득물 등록페이지(ADM_06_01)로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⑤10개의 게시물씩 10개의 페이지로 표시된다.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537900"/>
            <a:ext cx="6480726" cy="38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/>
        </p:nvSpPr>
        <p:spPr>
          <a:xfrm>
            <a:off x="1478125" y="21208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3797250" y="21442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56" name="Google Shape;256;p26"/>
          <p:cNvSpPr txBox="1"/>
          <p:nvPr/>
        </p:nvSpPr>
        <p:spPr>
          <a:xfrm>
            <a:off x="4108675" y="2673750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5190713" y="4794100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258" name="Google Shape;258;p26"/>
          <p:cNvSpPr txBox="1"/>
          <p:nvPr/>
        </p:nvSpPr>
        <p:spPr>
          <a:xfrm>
            <a:off x="1478113" y="48636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2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게시물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64" name="Google Shape;264;p2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①제목,내용,조회수,작성일이 표시된다.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②list버튼을 클릭시 습득물 게시판(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ALL_07_01)화면으로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③수정버튼을 클릭시 습득물 수정(ADM_06_02)페이지로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④삭제 버튼을 클릭시 모달창이 뜨며 확인을 클릭시 게시물은 삭제된다.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75" y="1517950"/>
            <a:ext cx="6378851" cy="326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1478125" y="21208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417950" y="3495775"/>
            <a:ext cx="557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920725" y="3495775"/>
            <a:ext cx="557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1478125" y="3495775"/>
            <a:ext cx="557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2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75" name="Google Shape;275;p2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글쓰기 버튼을 클릭 시 건의사항 작성 화면(USR_07_01) 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키워드를 선택하고 ③ 에 내용을 입력 후 ④ 버튼을 클릭 시 건의사항 화면(ALL_08_01) 에 검색된 건의사항들이 출력된다.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을 클릭시 건의사항 상세보기 화면(USR_08_02)화면으로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을 클릭 시 해당 번호의 페이지로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53750"/>
            <a:ext cx="6480726" cy="4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/>
        </p:nvSpPr>
        <p:spPr>
          <a:xfrm>
            <a:off x="5030738" y="24262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78" name="Google Shape;278;p28"/>
          <p:cNvSpPr txBox="1"/>
          <p:nvPr/>
        </p:nvSpPr>
        <p:spPr>
          <a:xfrm>
            <a:off x="1137238" y="24262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2036275" y="24245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3005575" y="2424575"/>
            <a:ext cx="354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2123425" y="29499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2247850" y="46499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2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88" name="Google Shape;288;p2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LIST 버튼을 클릭 시 건의사항 화면(ALL_08_01) 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 버튼을 클릭 시 건의사항 수정 화면(USR_07_02) 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삭제 버튼을 클릭 시 ④ 알림창이 나오며 OK 버튼을 클릭 시 글이 삭제가 되며 건의사항 화면(ALL_08_01) 으로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751488" y="44959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4571988" y="44959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endParaRPr/>
          </a:p>
        </p:txBody>
      </p:sp>
      <p:sp>
        <p:nvSpPr>
          <p:cNvPr id="292" name="Google Shape;292;p29"/>
          <p:cNvSpPr txBox="1"/>
          <p:nvPr/>
        </p:nvSpPr>
        <p:spPr>
          <a:xfrm>
            <a:off x="5206100" y="44942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293" name="Google Shape;293;p29"/>
          <p:cNvSpPr txBox="1"/>
          <p:nvPr/>
        </p:nvSpPr>
        <p:spPr>
          <a:xfrm>
            <a:off x="2387950" y="174885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8" name="Google Shape;298;p3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회원가입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17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99" name="Google Shape;299;p3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가입 완료 버튼을 클릭 시 알림창을 띄우고 초기화면(ALL_00)으로 이동한다.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00" name="Google Shape;3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2906713" y="4795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Google Shape;306;p3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ID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07" name="Google Shape;307;p3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아이디 찾기 버튼을 클릭 시 ID를 알려주는 모달창이 뜬다.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OK 버튼을 클릭 시 로그인 화면(ALL_01)로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2925363" y="4197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3138563" y="2546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초기화면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97" name="Google Shape;97;p1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69150"/>
            <a:ext cx="6480726" cy="402079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617075" y="1281375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" name="Google Shape;315;p3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PW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16" name="Google Shape;316;p3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비밀번호 찾기 버튼을 클릭 시 새 비밀번호를 입력하는 모달창이 뜬다.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OK 버튼을 클릭 시 로그인 화면(ALL_01)로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2925363" y="4197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4141188" y="2911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3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리뷰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25" name="Google Shape;325;p3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각 메뉴 선택 시 각 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③리뷰제목을 클릭할시 리뷰글상세보기(ALL_04_02)로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" y="1422850"/>
            <a:ext cx="6181351" cy="384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/>
          <p:nvPr/>
        </p:nvSpPr>
        <p:spPr>
          <a:xfrm>
            <a:off x="1342375" y="1373150"/>
            <a:ext cx="3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1499500" y="2353150"/>
            <a:ext cx="528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329" name="Google Shape;329;p33"/>
          <p:cNvSpPr txBox="1"/>
          <p:nvPr/>
        </p:nvSpPr>
        <p:spPr>
          <a:xfrm>
            <a:off x="3202425" y="2624825"/>
            <a:ext cx="3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p3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35" name="Google Shape;335;p3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①제목,내용 수정입력란과 작성일 작성자가 표시된다.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②파일 버튼을 클릭하여 파일을 수정할수 있다.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③입력란을 작성후 수정버튼을 클릭할시 모달창이 뜨고 확인을 클릭하면 해당수정게시물 상세보기(ALL_04_02)로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④취소버튼을 클릭할시 게시물은 수정되지 않고 상세보기(ALL_04_02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)로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0" y="1567650"/>
            <a:ext cx="6151551" cy="37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 txBox="1"/>
          <p:nvPr/>
        </p:nvSpPr>
        <p:spPr>
          <a:xfrm>
            <a:off x="1786913" y="2006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597538" y="41663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39" name="Google Shape;339;p34"/>
          <p:cNvSpPr txBox="1"/>
          <p:nvPr/>
        </p:nvSpPr>
        <p:spPr>
          <a:xfrm>
            <a:off x="510328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340" name="Google Shape;340;p34"/>
          <p:cNvSpPr txBox="1"/>
          <p:nvPr/>
        </p:nvSpPr>
        <p:spPr>
          <a:xfrm>
            <a:off x="580233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3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한줄평 조회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46" name="Google Shape;346;p3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한줄평 제목 선택 시 영화 상세보기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ALL_02_02(1)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페이지 번호를 클릭하면 해당 페이지로 이동, 양쪽 화살표를 클릭하여 전 후 페이지로 이동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47" name="Google Shape;347;p35"/>
          <p:cNvPicPr preferRelativeResize="0"/>
          <p:nvPr/>
        </p:nvPicPr>
        <p:blipFill rotWithShape="1">
          <a:blip r:embed="rId3">
            <a:alphaModFix/>
          </a:blip>
          <a:srcRect b="19749" l="0" r="0" t="0"/>
          <a:stretch/>
        </p:blipFill>
        <p:spPr>
          <a:xfrm>
            <a:off x="357200" y="1471625"/>
            <a:ext cx="6086472" cy="381475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1700200" y="1373150"/>
            <a:ext cx="3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557225" y="2057400"/>
            <a:ext cx="928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350" name="Google Shape;350;p35"/>
          <p:cNvSpPr txBox="1"/>
          <p:nvPr/>
        </p:nvSpPr>
        <p:spPr>
          <a:xfrm>
            <a:off x="2771775" y="23574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351" name="Google Shape;351;p35"/>
          <p:cNvSpPr txBox="1"/>
          <p:nvPr/>
        </p:nvSpPr>
        <p:spPr>
          <a:xfrm>
            <a:off x="2463600" y="4827975"/>
            <a:ext cx="528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3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건의사항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57" name="Google Shape;357;p3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키워드를 선택하고 ③ 에 내용을 입력 후 ④ 버튼을 클릭 시 건의사항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USR_04_03</a:t>
                      </a:r>
                      <a:r>
                        <a:rPr lang="ko-KR" sz="1000"/>
                        <a:t>) 에 검색된 건의사항들이 출력된다.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을 클릭시 건의사항 상세보기 화면(USR_08_02)화면으로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을 클릭 시 해당 번호의 페이지로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00" y="1373150"/>
            <a:ext cx="6491322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/>
          <p:nvPr/>
        </p:nvSpPr>
        <p:spPr>
          <a:xfrm>
            <a:off x="1103325" y="24551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60" name="Google Shape;360;p36"/>
          <p:cNvSpPr txBox="1"/>
          <p:nvPr/>
        </p:nvSpPr>
        <p:spPr>
          <a:xfrm>
            <a:off x="2052300" y="24353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2997150" y="24353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362" name="Google Shape;362;p36"/>
          <p:cNvSpPr txBox="1"/>
          <p:nvPr/>
        </p:nvSpPr>
        <p:spPr>
          <a:xfrm>
            <a:off x="2012150" y="29793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363" name="Google Shape;363;p36"/>
          <p:cNvSpPr txBox="1"/>
          <p:nvPr/>
        </p:nvSpPr>
        <p:spPr>
          <a:xfrm>
            <a:off x="2360325" y="45845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364" name="Google Shape;364;p36"/>
          <p:cNvSpPr txBox="1"/>
          <p:nvPr/>
        </p:nvSpPr>
        <p:spPr>
          <a:xfrm>
            <a:off x="1591350" y="13731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3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70" name="Google Shape;370;p3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71" name="Google Shape;3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25" y="1520394"/>
            <a:ext cx="6313275" cy="367255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/>
          <p:nvPr/>
        </p:nvSpPr>
        <p:spPr>
          <a:xfrm>
            <a:off x="6660225" y="2360050"/>
            <a:ext cx="24312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이름을 클릭하면 내 기프티콘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상세보기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USR_04_04_01</a:t>
            </a:r>
            <a:r>
              <a:rPr lang="ko-KR" sz="1150">
                <a:solidFill>
                  <a:schemeClr val="dk1"/>
                </a:solidFill>
                <a:highlight>
                  <a:srgbClr val="EFEFEF"/>
                </a:highlight>
              </a:rPr>
              <a:t>)</a:t>
            </a:r>
            <a:endParaRPr sz="115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     으로 이동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1727988" y="23600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Google Shape;378;p3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11.5.1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79" name="Google Shape;379;p3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0" name="Google Shape;380;p38"/>
          <p:cNvSpPr txBox="1"/>
          <p:nvPr/>
        </p:nvSpPr>
        <p:spPr>
          <a:xfrm>
            <a:off x="6660225" y="1795325"/>
            <a:ext cx="24312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기프티콘 조회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ALL_05_01</a:t>
            </a:r>
            <a:r>
              <a:rPr lang="ko-KR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     으로 이동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클릭하면 알림창이 뜸.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‘확인’을 클릭하면 기프티콘이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환불된 후 내 기프티콘 조회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USR_04_04</a:t>
            </a:r>
            <a:r>
              <a:rPr lang="ko-KR" sz="1100">
                <a:solidFill>
                  <a:schemeClr val="dk1"/>
                </a:solidFill>
              </a:rPr>
              <a:t>)으로 이동,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‘취소’를 누르면 알림창이 사라짐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클릭하면 알림창이 뜸.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‘확인’을 클릭하면 기프티콘의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유효기간이 1회에 한하여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한 달 연장되고, </a:t>
            </a:r>
            <a:r>
              <a:rPr lang="ko-KR" sz="1100">
                <a:solidFill>
                  <a:schemeClr val="dk1"/>
                </a:solidFill>
              </a:rPr>
              <a:t>‘취소’를 누르면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 알림창이 사라짐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25" y="1501150"/>
            <a:ext cx="5694900" cy="3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8"/>
          <p:cNvSpPr txBox="1"/>
          <p:nvPr/>
        </p:nvSpPr>
        <p:spPr>
          <a:xfrm>
            <a:off x="2184363" y="4693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83" name="Google Shape;383;p38"/>
          <p:cNvSpPr txBox="1"/>
          <p:nvPr/>
        </p:nvSpPr>
        <p:spPr>
          <a:xfrm>
            <a:off x="3310263" y="4693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84" name="Google Shape;384;p38"/>
          <p:cNvSpPr txBox="1"/>
          <p:nvPr/>
        </p:nvSpPr>
        <p:spPr>
          <a:xfrm>
            <a:off x="4422288" y="4693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385" name="Google Shape;3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925" y="4203800"/>
            <a:ext cx="1583950" cy="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13" y="3827000"/>
            <a:ext cx="1762125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8"/>
          <p:cNvCxnSpPr/>
          <p:nvPr/>
        </p:nvCxnSpPr>
        <p:spPr>
          <a:xfrm rot="10800000">
            <a:off x="2992038" y="4537225"/>
            <a:ext cx="3933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38"/>
          <p:cNvCxnSpPr/>
          <p:nvPr/>
        </p:nvCxnSpPr>
        <p:spPr>
          <a:xfrm flipH="1" rot="10800000">
            <a:off x="4661713" y="4639325"/>
            <a:ext cx="349200" cy="1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4" name="Google Shape;394;p3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95" name="Google Shape;395;p3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내 정보 수정 버튼 클릭 시 내 정보 변경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USR_04_05_01)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회원 탈퇴 버튼 클릭 시 비밀번호를 입력 받을 수 있는 모달창이 뜬다.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OK버튼을 클릭 시 회원 탈퇴가 완료되며 초기화면(ALL_00)으로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각 탭을 클릭 시 해당 화면으로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96" name="Google Shape;396;p39"/>
          <p:cNvSpPr txBox="1"/>
          <p:nvPr/>
        </p:nvSpPr>
        <p:spPr>
          <a:xfrm>
            <a:off x="1591350" y="13731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2716200" y="39095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98" name="Google Shape;398;p39"/>
          <p:cNvSpPr txBox="1"/>
          <p:nvPr/>
        </p:nvSpPr>
        <p:spPr>
          <a:xfrm>
            <a:off x="3357525" y="38897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399" name="Google Shape;399;p39"/>
          <p:cNvSpPr txBox="1"/>
          <p:nvPr/>
        </p:nvSpPr>
        <p:spPr>
          <a:xfrm>
            <a:off x="4170275" y="22993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400" name="Google Shape;400;p39"/>
          <p:cNvSpPr txBox="1"/>
          <p:nvPr/>
        </p:nvSpPr>
        <p:spPr>
          <a:xfrm>
            <a:off x="546850" y="2657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Google Shape;405;p4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11.1.2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변경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06" name="Google Shape;406;p4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취소 버튼을 클릭 시 내 정보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USR_04_05) 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내 정보 수정 버튼을 클릭 시 내 정보가 수정되고 내 정보 조회 화면(USR_04_05)으로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07" name="Google Shape;4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0"/>
          <p:cNvSpPr txBox="1"/>
          <p:nvPr/>
        </p:nvSpPr>
        <p:spPr>
          <a:xfrm>
            <a:off x="1591350" y="13731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2726325" y="413250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10" name="Google Shape;410;p40"/>
          <p:cNvSpPr txBox="1"/>
          <p:nvPr/>
        </p:nvSpPr>
        <p:spPr>
          <a:xfrm>
            <a:off x="3408200" y="41127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00" y="1422976"/>
            <a:ext cx="4836252" cy="3909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6" name="Google Shape;416;p4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예매 내역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17" name="Google Shape;417;p4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ⓞ</a:t>
                      </a:r>
                      <a:r>
                        <a:rPr lang="ko-KR" sz="1000"/>
                        <a:t> 관람일시가 최근인 순서로 조회됨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 예매 내역 중 상영 시간이 30분 이상 남은 내역은 예매 취소 가능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관람이 완료된 내역은 리뷰작성 버튼을 눌러 리뷰 작성 화면(USR_04_06_01)으로 이동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예매를 취소한 기록은 진행상태에 ‘취소 완료’라고 나타남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18" name="Google Shape;418;p41"/>
          <p:cNvSpPr txBox="1"/>
          <p:nvPr/>
        </p:nvSpPr>
        <p:spPr>
          <a:xfrm>
            <a:off x="4430713" y="2701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19" name="Google Shape;419;p41"/>
          <p:cNvSpPr txBox="1"/>
          <p:nvPr/>
        </p:nvSpPr>
        <p:spPr>
          <a:xfrm>
            <a:off x="4429350" y="30130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20" name="Google Shape;420;p41"/>
          <p:cNvSpPr txBox="1"/>
          <p:nvPr/>
        </p:nvSpPr>
        <p:spPr>
          <a:xfrm>
            <a:off x="4429350" y="41202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Google Shape;104;p1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로그인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05" name="Google Shape;105;p1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로그인 버튼을 눌러 로그인을 하고   로그인 시 해당 유저의 권한이 관리자이면 회원 목록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이동한다. 로그인 시 해당 유저의 권한이 일반 회원일 경우 초기화면(ALL_00)으로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ID찾기 버튼을 눌러 ID 찾기 화면(USR_02)으로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PW 찾기 버튼을 눌러 PW 찾기 화면(USR_03)으로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회원가입 버튼을 눌러 회원가입 화면(USR_01)으로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4460250" y="29008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955100" y="3401575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3378725" y="3401575"/>
            <a:ext cx="314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3808925" y="3424975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Google Shape;425;p4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작성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26" name="Google Shape;426;p4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①제목입력란과 내용입력란,아이디,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작성일이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표시된다.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②파일버튼을 클릭하여 파일을 선택후 파일을 업로드한다.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③입력란에 작성후 등록을 클릭할시 자신이 등록한 게시물의 상세보기(ALL_04_02)로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④취소버튼을 클릭할시 게시물은 등록되지 않고 리뷰게시판 조회(ALL_04_01)페이지로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ㅓ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27" name="Google Shape;4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74" y="1498200"/>
            <a:ext cx="6206599" cy="37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2"/>
          <p:cNvSpPr txBox="1"/>
          <p:nvPr/>
        </p:nvSpPr>
        <p:spPr>
          <a:xfrm>
            <a:off x="1916113" y="19565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29" name="Google Shape;429;p42"/>
          <p:cNvSpPr txBox="1"/>
          <p:nvPr/>
        </p:nvSpPr>
        <p:spPr>
          <a:xfrm>
            <a:off x="5139713" y="4613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5888438" y="4613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31" name="Google Shape;431;p42"/>
          <p:cNvSpPr txBox="1"/>
          <p:nvPr/>
        </p:nvSpPr>
        <p:spPr>
          <a:xfrm>
            <a:off x="733338" y="4109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Google Shape;436;p4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 화면</a:t>
                      </a:r>
                      <a:br>
                        <a:rPr lang="ko-KR"/>
                      </a:br>
                      <a:r>
                        <a:rPr lang="ko-KR"/>
                        <a:t>(영화, 시간, 날짜 선택)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37" name="Google Shape;437;p4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현재 상영중인 영화 목록이 조회되고, 그 중 원하는 영화를 하나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관람 날짜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관람 시간 선택.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좌석 선택 버튼을 눌러 좌석/인원수 선택 화면(USR_05_01)으로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38" name="Google Shape;438;p43"/>
          <p:cNvPicPr preferRelativeResize="0"/>
          <p:nvPr/>
        </p:nvPicPr>
        <p:blipFill rotWithShape="1">
          <a:blip r:embed="rId3">
            <a:alphaModFix/>
          </a:blip>
          <a:srcRect b="8675" l="0" r="0" t="0"/>
          <a:stretch/>
        </p:blipFill>
        <p:spPr>
          <a:xfrm>
            <a:off x="814975" y="1562375"/>
            <a:ext cx="5073726" cy="35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/>
          <p:nvPr/>
        </p:nvSpPr>
        <p:spPr>
          <a:xfrm>
            <a:off x="1487100" y="2381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40" name="Google Shape;440;p43"/>
          <p:cNvSpPr txBox="1"/>
          <p:nvPr/>
        </p:nvSpPr>
        <p:spPr>
          <a:xfrm>
            <a:off x="2930975" y="23819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4305550" y="23819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442" name="Google Shape;442;p43"/>
          <p:cNvSpPr txBox="1"/>
          <p:nvPr/>
        </p:nvSpPr>
        <p:spPr>
          <a:xfrm>
            <a:off x="4729375" y="45998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7" name="Google Shape;447;p4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좌석, 인원수 선택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48" name="Google Shape;448;p4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관람할 인원수를 성인/청소년으로 분류하여 + -를 통해 입력받음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원하는 좌석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버튼 클릭하여 결제 화면으로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49" name="Google Shape;449;p44"/>
          <p:cNvPicPr preferRelativeResize="0"/>
          <p:nvPr/>
        </p:nvPicPr>
        <p:blipFill rotWithShape="1">
          <a:blip r:embed="rId3">
            <a:alphaModFix/>
          </a:blip>
          <a:srcRect b="17122" l="0" r="0" t="0"/>
          <a:stretch/>
        </p:blipFill>
        <p:spPr>
          <a:xfrm>
            <a:off x="471375" y="1574750"/>
            <a:ext cx="5781648" cy="36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4"/>
          <p:cNvSpPr txBox="1"/>
          <p:nvPr/>
        </p:nvSpPr>
        <p:spPr>
          <a:xfrm>
            <a:off x="1815650" y="2792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51" name="Google Shape;451;p44"/>
          <p:cNvSpPr txBox="1"/>
          <p:nvPr/>
        </p:nvSpPr>
        <p:spPr>
          <a:xfrm>
            <a:off x="3449750" y="33721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52" name="Google Shape;452;p44"/>
          <p:cNvSpPr txBox="1"/>
          <p:nvPr/>
        </p:nvSpPr>
        <p:spPr>
          <a:xfrm>
            <a:off x="4746650" y="46558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4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4.2.4,</a:t>
                      </a:r>
                      <a:br>
                        <a:rPr lang="ko-KR"/>
                      </a:br>
                      <a:r>
                        <a:rPr lang="ko-KR"/>
                        <a:t>6.2.2, 6.2.7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신고화면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58" name="Google Shape;458;p4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①신고 제목,내용 입력란과 신고하려는 내용이 표시된다.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②입력란 을 작성후 신고하기 버튼클릭시 해당 게시물의 상세보기로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③취소버튼을 클릭시 신고처리는 되지 않고 해당 개시물의 상세보기로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59" name="Google Shape;4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75" y="1475525"/>
            <a:ext cx="6210175" cy="39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5"/>
          <p:cNvSpPr txBox="1"/>
          <p:nvPr/>
        </p:nvSpPr>
        <p:spPr>
          <a:xfrm>
            <a:off x="1163750" y="19508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61" name="Google Shape;461;p45"/>
          <p:cNvSpPr txBox="1"/>
          <p:nvPr/>
        </p:nvSpPr>
        <p:spPr>
          <a:xfrm>
            <a:off x="5043325" y="47271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62" name="Google Shape;462;p45"/>
          <p:cNvSpPr txBox="1"/>
          <p:nvPr/>
        </p:nvSpPr>
        <p:spPr>
          <a:xfrm>
            <a:off x="5782125" y="47271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7" name="Google Shape;467;p4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USR_07_01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작성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68" name="Google Shape;468;p4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LIST 버튼을 클릭 시 건의사항 화면 (ALL_08_01)로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등록 버튼을 클릭 시 게시글이 등록 되며 건의사항 화면(ALL_08_01)로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69" name="Google Shape;4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6"/>
          <p:cNvSpPr txBox="1"/>
          <p:nvPr/>
        </p:nvSpPr>
        <p:spPr>
          <a:xfrm>
            <a:off x="747375" y="4590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5104450" y="4590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7" name="Google Shape;477;p4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USR_07_02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78" name="Google Shape;478;p4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LIST 버튼을 클릭 시 건의사항 화면 (ALL_08_01)로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 버튼을 클릭 시 게시글이 수정 되며 건의사항 화면(ALL_08_01)로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뒤로가기 버튼을 클릭 시 건의사항 상세보기 화면(ALL_08_02) 으로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79" name="Google Shape;479;p47"/>
          <p:cNvSpPr txBox="1"/>
          <p:nvPr/>
        </p:nvSpPr>
        <p:spPr>
          <a:xfrm>
            <a:off x="747375" y="4590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80" name="Google Shape;480;p47"/>
          <p:cNvSpPr txBox="1"/>
          <p:nvPr/>
        </p:nvSpPr>
        <p:spPr>
          <a:xfrm>
            <a:off x="5104450" y="4590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81" name="Google Shape;481;p47"/>
          <p:cNvSpPr txBox="1"/>
          <p:nvPr/>
        </p:nvSpPr>
        <p:spPr>
          <a:xfrm>
            <a:off x="1390900" y="45962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p4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5.2.1.1,</a:t>
                      </a:r>
                      <a:br>
                        <a:rPr lang="ko-KR"/>
                      </a:br>
                      <a:r>
                        <a:rPr lang="ko-KR"/>
                        <a:t>7.2.1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결제 완료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87" name="Google Shape;487;p4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결제가 성공적으로 완료되면,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 완료 화면을 띄움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88" name="Google Shape;488;p48"/>
          <p:cNvPicPr preferRelativeResize="0"/>
          <p:nvPr/>
        </p:nvPicPr>
        <p:blipFill rotWithShape="1">
          <a:blip r:embed="rId3">
            <a:alphaModFix/>
          </a:blip>
          <a:srcRect b="15761" l="0" r="0" t="0"/>
          <a:stretch/>
        </p:blipFill>
        <p:spPr>
          <a:xfrm>
            <a:off x="528625" y="1443200"/>
            <a:ext cx="5638098" cy="378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3" name="Google Shape;493;p4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목록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94" name="Google Shape;494;p4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각 탭을 클릭 시 해당 화면으로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키워드를 선택하고 검색어를 입력 후 검색 버튼을 클릭 시 해당 검색글이 하단에 출력된다.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을 클릭 시 해당 번호 글들이 출력된다.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을 클릭 시 회원 상세보기 화면(ADM_01_01_01) 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95" name="Google Shape;4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 txBox="1"/>
          <p:nvPr/>
        </p:nvSpPr>
        <p:spPr>
          <a:xfrm>
            <a:off x="658325" y="2657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497" name="Google Shape;497;p49"/>
          <p:cNvSpPr txBox="1"/>
          <p:nvPr/>
        </p:nvSpPr>
        <p:spPr>
          <a:xfrm>
            <a:off x="4307700" y="21107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498" name="Google Shape;498;p49"/>
          <p:cNvSpPr txBox="1"/>
          <p:nvPr/>
        </p:nvSpPr>
        <p:spPr>
          <a:xfrm>
            <a:off x="2605750" y="46545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499" name="Google Shape;499;p49"/>
          <p:cNvSpPr txBox="1"/>
          <p:nvPr/>
        </p:nvSpPr>
        <p:spPr>
          <a:xfrm>
            <a:off x="2239000" y="28107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4" name="Google Shape;504;p5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상세보기 화면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(예매 내역)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05" name="Google Shape;505;p5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LIST 버튼을 클릭 시 회원 목록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강퇴 버튼을 클릭 시 해당 회원이 강퇴되며 회원 목록 조회 화면(ADM_01_01)으로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을 클릭 시 해당 번호의 예매내역들이 출력된다.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06" name="Google Shape;5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0"/>
          <p:cNvSpPr txBox="1"/>
          <p:nvPr/>
        </p:nvSpPr>
        <p:spPr>
          <a:xfrm>
            <a:off x="5132650" y="19486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508" name="Google Shape;508;p50"/>
          <p:cNvSpPr txBox="1"/>
          <p:nvPr/>
        </p:nvSpPr>
        <p:spPr>
          <a:xfrm>
            <a:off x="5568775" y="19486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09" name="Google Shape;509;p50"/>
          <p:cNvSpPr txBox="1"/>
          <p:nvPr/>
        </p:nvSpPr>
        <p:spPr>
          <a:xfrm>
            <a:off x="2758150" y="48069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4" name="Google Shape;514;p5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댓글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15" name="Google Shape;515;p5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①신고내용을 클릭하여 신고 상세보기(ADM_01_02_01)로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②체크박스를 선택하고 삭제버튼을 클릭할시 모달창이 뜨고 확인을 클릭시 처리결과는 삭제완료로 변경된다.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16" name="Google Shape;5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50" y="1468425"/>
            <a:ext cx="6379776" cy="38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1"/>
          <p:cNvSpPr txBox="1"/>
          <p:nvPr/>
        </p:nvSpPr>
        <p:spPr>
          <a:xfrm>
            <a:off x="1913550" y="2777125"/>
            <a:ext cx="70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518" name="Google Shape;518;p51"/>
          <p:cNvSpPr txBox="1"/>
          <p:nvPr/>
        </p:nvSpPr>
        <p:spPr>
          <a:xfrm>
            <a:off x="5429475" y="2443350"/>
            <a:ext cx="70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Google Shape;115;p1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랭킹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16" name="Google Shape;116;p1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관리자 권한이 있을경우 ‘영화등록’ 버튼이 보여지고 클릭 시 영화 등록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영화 포스터 클릭 시 ‘영화/한줄평 상세보기’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검색창에 카테고리 선택 후 키워드를 입력한 뒤 ‘검색’을 클릭하면 검색된 게시글이 하단에 뜬다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페이지 번호를 클릭하면 해당 페이지로 이동, 양쪽 화살표를 클릭하여 전 후 페이지로 이동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1451425"/>
            <a:ext cx="6168576" cy="38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1547650" y="13779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942975" y="2120800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842950" y="24859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5114925" y="2120800"/>
            <a:ext cx="295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2148500" y="4804575"/>
            <a:ext cx="314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3" name="Google Shape;523;p5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12.2.1.1,</a:t>
                      </a:r>
                      <a:endParaRPr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12.2.2.1,</a:t>
                      </a:r>
                      <a:endParaRPr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12.2.3.1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신고글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24" name="Google Shape;524;p5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①신고 제목,신고자아이디,신고내용이 표시된다.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②LIST버튼을 클릭할시 신고목록 조회로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25" name="Google Shape;5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00" y="1455450"/>
            <a:ext cx="6302650" cy="38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2"/>
          <p:cNvSpPr txBox="1"/>
          <p:nvPr/>
        </p:nvSpPr>
        <p:spPr>
          <a:xfrm>
            <a:off x="327425" y="932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ALL_04_02</a:t>
            </a:r>
            <a:endParaRPr/>
          </a:p>
        </p:txBody>
      </p:sp>
      <p:sp>
        <p:nvSpPr>
          <p:cNvPr id="527" name="Google Shape;527;p52"/>
          <p:cNvSpPr txBox="1"/>
          <p:nvPr/>
        </p:nvSpPr>
        <p:spPr>
          <a:xfrm>
            <a:off x="1938513" y="21571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28" name="Google Shape;528;p52"/>
          <p:cNvSpPr txBox="1"/>
          <p:nvPr/>
        </p:nvSpPr>
        <p:spPr>
          <a:xfrm>
            <a:off x="5990213" y="4155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" name="Google Shape;533;p5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한줄평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34" name="Google Shape;534;p5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①신고내용을 클릭하여 신고 상세보기(ADM_01_02_01)로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②체크박스를 선택하고 삭제버튼을 클릭할시 모달창이 뜨고 확인을 클릭시 처리결과는 삭제완료로 변경된다.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35" name="Google Shape;5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454350"/>
            <a:ext cx="6240850" cy="38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3"/>
          <p:cNvSpPr txBox="1"/>
          <p:nvPr/>
        </p:nvSpPr>
        <p:spPr>
          <a:xfrm>
            <a:off x="1971700" y="280720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3"/>
          <p:cNvSpPr txBox="1"/>
          <p:nvPr/>
        </p:nvSpPr>
        <p:spPr>
          <a:xfrm>
            <a:off x="5443775" y="246265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5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43" name="Google Shape;543;p5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①관리자는 신고관리에서 리뷰신고 목록을 먼저조회하며 신고자ID,신고내용,신고제목,리뷰제목,처리결과와 체크박스가 표시된다.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②신고내용을 클릭하여 신고 상세보기(ADM_01_02_01)로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③신고제목을 클릭하여 리뷰게시글상세보기(ALL_04_02)로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④체크박스를 선택하고 삭제버튼을 클릭할시 모달창이 뜨고 확인을 클릭시 처리결과는 삭제완료로 변경된다.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44" name="Google Shape;5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00" y="1518050"/>
            <a:ext cx="6201150" cy="37405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4"/>
          <p:cNvSpPr txBox="1"/>
          <p:nvPr/>
        </p:nvSpPr>
        <p:spPr>
          <a:xfrm>
            <a:off x="2140650" y="203195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4"/>
          <p:cNvSpPr txBox="1"/>
          <p:nvPr/>
        </p:nvSpPr>
        <p:spPr>
          <a:xfrm>
            <a:off x="2322875" y="303910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4"/>
          <p:cNvSpPr txBox="1"/>
          <p:nvPr/>
        </p:nvSpPr>
        <p:spPr>
          <a:xfrm>
            <a:off x="3200825" y="303910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4"/>
          <p:cNvSpPr txBox="1"/>
          <p:nvPr/>
        </p:nvSpPr>
        <p:spPr>
          <a:xfrm>
            <a:off x="5450375" y="248915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Google Shape;553;p5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54" name="Google Shape;554;p5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입력란에 제목, 감독, 배우, 장르(선택),  러닝타임(ex)120분), 개봉일(날짜), 줄거리 를 입력한다.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포스터에서 선택을 누르면 사진선택하는 파일첨부가 뜬다.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②, ③번을 모두 입력하고  ‘등록’ 버튼을 누르면 ‘등록하시겠습니까?’ 라는 알림창이 뜨고 ‘확인’을 누르면 등록이 완료되고 영화랭킹조회화면(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ALL_02_01</a:t>
                      </a:r>
                      <a:r>
                        <a:rPr lang="ko-KR" sz="1000"/>
                        <a:t>)으로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‘취소’버튼을 누르면 ‘취소하시겠습니까?’ 라는 알림창이 뜨고 ‘확인’을 누르면 등록이 취소되고 영화랭킹조회화면(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ALL_02_01</a:t>
                      </a:r>
                      <a:r>
                        <a:rPr lang="ko-KR" sz="1000"/>
                        <a:t>)으로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55" name="Google Shape;555;p55"/>
          <p:cNvPicPr preferRelativeResize="0"/>
          <p:nvPr/>
        </p:nvPicPr>
        <p:blipFill rotWithShape="1">
          <a:blip r:embed="rId3">
            <a:alphaModFix/>
          </a:blip>
          <a:srcRect b="36796" l="0" r="0" t="0"/>
          <a:stretch/>
        </p:blipFill>
        <p:spPr>
          <a:xfrm>
            <a:off x="485775" y="1471600"/>
            <a:ext cx="5943600" cy="391835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5"/>
          <p:cNvSpPr txBox="1"/>
          <p:nvPr/>
        </p:nvSpPr>
        <p:spPr>
          <a:xfrm>
            <a:off x="1700050" y="13731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7" name="Google Shape;557;p55"/>
          <p:cNvSpPr txBox="1"/>
          <p:nvPr/>
        </p:nvSpPr>
        <p:spPr>
          <a:xfrm>
            <a:off x="1485900" y="2343175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58" name="Google Shape;558;p55"/>
          <p:cNvSpPr txBox="1"/>
          <p:nvPr/>
        </p:nvSpPr>
        <p:spPr>
          <a:xfrm>
            <a:off x="3114700" y="439745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559" name="Google Shape;559;p55"/>
          <p:cNvSpPr txBox="1"/>
          <p:nvPr/>
        </p:nvSpPr>
        <p:spPr>
          <a:xfrm>
            <a:off x="2143600" y="4792600"/>
            <a:ext cx="700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560" name="Google Shape;560;p55"/>
          <p:cNvSpPr txBox="1"/>
          <p:nvPr/>
        </p:nvSpPr>
        <p:spPr>
          <a:xfrm>
            <a:off x="3586175" y="4792600"/>
            <a:ext cx="4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561" name="Google Shape;561;p55"/>
          <p:cNvSpPr txBox="1"/>
          <p:nvPr/>
        </p:nvSpPr>
        <p:spPr>
          <a:xfrm>
            <a:off x="1547650" y="30147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5"/>
          <p:cNvSpPr txBox="1"/>
          <p:nvPr/>
        </p:nvSpPr>
        <p:spPr>
          <a:xfrm>
            <a:off x="1485900" y="35338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5"/>
          <p:cNvSpPr txBox="1"/>
          <p:nvPr/>
        </p:nvSpPr>
        <p:spPr>
          <a:xfrm>
            <a:off x="1547650" y="3835625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55"/>
          <p:cNvPicPr preferRelativeResize="0"/>
          <p:nvPr/>
        </p:nvPicPr>
        <p:blipFill rotWithShape="1">
          <a:blip r:embed="rId4">
            <a:alphaModFix/>
          </a:blip>
          <a:srcRect b="63521" l="22175" r="51906" t="27727"/>
          <a:stretch/>
        </p:blipFill>
        <p:spPr>
          <a:xfrm>
            <a:off x="3441975" y="2712302"/>
            <a:ext cx="2029476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55"/>
          <p:cNvCxnSpPr>
            <a:stCxn id="559" idx="3"/>
          </p:cNvCxnSpPr>
          <p:nvPr/>
        </p:nvCxnSpPr>
        <p:spPr>
          <a:xfrm flipH="1" rot="10800000">
            <a:off x="2843800" y="3695350"/>
            <a:ext cx="760500" cy="13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6" name="Google Shape;566;p55"/>
          <p:cNvPicPr preferRelativeResize="0"/>
          <p:nvPr/>
        </p:nvPicPr>
        <p:blipFill rotWithShape="1">
          <a:blip r:embed="rId5">
            <a:alphaModFix/>
          </a:blip>
          <a:srcRect b="72328" l="22937" r="52356" t="17550"/>
          <a:stretch/>
        </p:blipFill>
        <p:spPr>
          <a:xfrm>
            <a:off x="4851109" y="4082900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55"/>
          <p:cNvCxnSpPr/>
          <p:nvPr/>
        </p:nvCxnSpPr>
        <p:spPr>
          <a:xfrm flipH="1" rot="10800000">
            <a:off x="4318725" y="4932500"/>
            <a:ext cx="6981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2" name="Google Shape;572;p5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73" name="Google Shape;573;p5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입력란에 기존 정보가 표시되고 수정할 내용(제목, 감독, 배우, 장르(선택),  러닝타임(ex)120분), 개봉일(날짜), 줄거리)를 입력한다.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포스터에서 선택을 누르면 사진선택하는 파일첨부가 뜬다.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‘수정’ 버튼을 누르면 ‘수정하시겠습니까?’ 라는 알림창이 뜨고 ‘확인’을 누르면 등록이 완료되고 영화상세보기화면(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ALL_02_02</a:t>
                      </a:r>
                      <a:r>
                        <a:rPr lang="ko-KR" sz="1000"/>
                        <a:t>)으로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‘취소’버튼을 누르면 ‘취소하시겠습니까?’ 라는 알림창이 뜨고 ‘확인’을 누르면 등록이 취소되고 영화상세보기화면(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ALL_02_02</a:t>
                      </a:r>
                      <a:r>
                        <a:rPr lang="ko-KR" sz="1000"/>
                        <a:t>)으로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74" name="Google Shape;574;p56"/>
          <p:cNvPicPr preferRelativeResize="0"/>
          <p:nvPr/>
        </p:nvPicPr>
        <p:blipFill rotWithShape="1">
          <a:blip r:embed="rId3">
            <a:alphaModFix/>
          </a:blip>
          <a:srcRect b="37178" l="0" r="0" t="0"/>
          <a:stretch/>
        </p:blipFill>
        <p:spPr>
          <a:xfrm>
            <a:off x="358075" y="1460075"/>
            <a:ext cx="6216324" cy="38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6"/>
          <p:cNvSpPr txBox="1"/>
          <p:nvPr/>
        </p:nvSpPr>
        <p:spPr>
          <a:xfrm>
            <a:off x="1632875" y="1373150"/>
            <a:ext cx="429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6" name="Google Shape;576;p56"/>
          <p:cNvSpPr txBox="1"/>
          <p:nvPr/>
        </p:nvSpPr>
        <p:spPr>
          <a:xfrm>
            <a:off x="1496825" y="2306600"/>
            <a:ext cx="70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77" name="Google Shape;577;p56"/>
          <p:cNvSpPr txBox="1"/>
          <p:nvPr/>
        </p:nvSpPr>
        <p:spPr>
          <a:xfrm>
            <a:off x="3115388" y="4334225"/>
            <a:ext cx="70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578" name="Google Shape;578;p56"/>
          <p:cNvSpPr txBox="1"/>
          <p:nvPr/>
        </p:nvSpPr>
        <p:spPr>
          <a:xfrm>
            <a:off x="2062475" y="4735275"/>
            <a:ext cx="48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579" name="Google Shape;579;p56"/>
          <p:cNvSpPr txBox="1"/>
          <p:nvPr/>
        </p:nvSpPr>
        <p:spPr>
          <a:xfrm>
            <a:off x="3529025" y="4702125"/>
            <a:ext cx="486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580" name="Google Shape;580;p56"/>
          <p:cNvPicPr preferRelativeResize="0"/>
          <p:nvPr/>
        </p:nvPicPr>
        <p:blipFill rotWithShape="1">
          <a:blip r:embed="rId4">
            <a:alphaModFix/>
          </a:blip>
          <a:srcRect b="72328" l="22937" r="52356" t="17550"/>
          <a:stretch/>
        </p:blipFill>
        <p:spPr>
          <a:xfrm>
            <a:off x="4851109" y="4082900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56"/>
          <p:cNvCxnSpPr/>
          <p:nvPr/>
        </p:nvCxnSpPr>
        <p:spPr>
          <a:xfrm flipH="1" rot="10800000">
            <a:off x="4318725" y="4932500"/>
            <a:ext cx="6981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2" name="Google Shape;582;p56"/>
          <p:cNvPicPr preferRelativeResize="0"/>
          <p:nvPr/>
        </p:nvPicPr>
        <p:blipFill rotWithShape="1">
          <a:blip r:embed="rId5">
            <a:alphaModFix/>
          </a:blip>
          <a:srcRect b="62945" l="49520" r="23241" t="27367"/>
          <a:stretch/>
        </p:blipFill>
        <p:spPr>
          <a:xfrm>
            <a:off x="4015917" y="2556275"/>
            <a:ext cx="2280060" cy="1087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56"/>
          <p:cNvCxnSpPr/>
          <p:nvPr/>
        </p:nvCxnSpPr>
        <p:spPr>
          <a:xfrm flipH="1" rot="10800000">
            <a:off x="2849350" y="3630775"/>
            <a:ext cx="1318800" cy="14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8" name="Google Shape;588;p5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89" name="Google Shape;589;p5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입력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영화명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상영관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+를 눌러 영화 추가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상영 시간 입력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+를 눌러 시간 추가.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등록버튼을 눌러 상영시간표를 등록 후, 상영시간표 조회 화면(ALL_03)으로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취소버튼을 눌러 상영시간표 등록을 취소 후, 상영시간표 조회 화면(ALL_03)으로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90" name="Google Shape;590;p57"/>
          <p:cNvPicPr preferRelativeResize="0"/>
          <p:nvPr/>
        </p:nvPicPr>
        <p:blipFill rotWithShape="1">
          <a:blip r:embed="rId3">
            <a:alphaModFix/>
          </a:blip>
          <a:srcRect b="8892" l="0" r="0" t="0"/>
          <a:stretch/>
        </p:blipFill>
        <p:spPr>
          <a:xfrm>
            <a:off x="785175" y="1581650"/>
            <a:ext cx="5070750" cy="36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 txBox="1"/>
          <p:nvPr/>
        </p:nvSpPr>
        <p:spPr>
          <a:xfrm>
            <a:off x="1884825" y="2407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92" name="Google Shape;592;p57"/>
          <p:cNvSpPr txBox="1"/>
          <p:nvPr/>
        </p:nvSpPr>
        <p:spPr>
          <a:xfrm>
            <a:off x="1072100" y="276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93" name="Google Shape;593;p57"/>
          <p:cNvSpPr txBox="1"/>
          <p:nvPr/>
        </p:nvSpPr>
        <p:spPr>
          <a:xfrm>
            <a:off x="1824300" y="276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94" name="Google Shape;594;p57"/>
          <p:cNvSpPr txBox="1"/>
          <p:nvPr/>
        </p:nvSpPr>
        <p:spPr>
          <a:xfrm>
            <a:off x="255850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595" name="Google Shape;595;p57"/>
          <p:cNvSpPr txBox="1"/>
          <p:nvPr/>
        </p:nvSpPr>
        <p:spPr>
          <a:xfrm>
            <a:off x="1072100" y="3168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596" name="Google Shape;596;p57"/>
          <p:cNvSpPr txBox="1"/>
          <p:nvPr/>
        </p:nvSpPr>
        <p:spPr>
          <a:xfrm>
            <a:off x="1919475" y="3168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597" name="Google Shape;597;p57"/>
          <p:cNvSpPr txBox="1"/>
          <p:nvPr/>
        </p:nvSpPr>
        <p:spPr>
          <a:xfrm>
            <a:off x="2893250" y="4574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598" name="Google Shape;598;p57"/>
          <p:cNvSpPr txBox="1"/>
          <p:nvPr/>
        </p:nvSpPr>
        <p:spPr>
          <a:xfrm>
            <a:off x="3443375" y="4574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pic>
        <p:nvPicPr>
          <p:cNvPr id="599" name="Google Shape;599;p57"/>
          <p:cNvPicPr preferRelativeResize="0"/>
          <p:nvPr/>
        </p:nvPicPr>
        <p:blipFill rotWithShape="1">
          <a:blip r:embed="rId4">
            <a:alphaModFix/>
          </a:blip>
          <a:srcRect b="63521" l="22175" r="51906" t="27727"/>
          <a:stretch/>
        </p:blipFill>
        <p:spPr>
          <a:xfrm>
            <a:off x="3719025" y="2371927"/>
            <a:ext cx="2029476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57"/>
          <p:cNvCxnSpPr/>
          <p:nvPr/>
        </p:nvCxnSpPr>
        <p:spPr>
          <a:xfrm flipH="1" rot="10800000">
            <a:off x="3120850" y="3354975"/>
            <a:ext cx="760500" cy="13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1" name="Google Shape;601;p57"/>
          <p:cNvPicPr preferRelativeResize="0"/>
          <p:nvPr/>
        </p:nvPicPr>
        <p:blipFill rotWithShape="1">
          <a:blip r:embed="rId5">
            <a:alphaModFix/>
          </a:blip>
          <a:srcRect b="72328" l="22937" r="52356" t="17550"/>
          <a:stretch/>
        </p:blipFill>
        <p:spPr>
          <a:xfrm>
            <a:off x="4413734" y="3873875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57"/>
          <p:cNvCxnSpPr/>
          <p:nvPr/>
        </p:nvCxnSpPr>
        <p:spPr>
          <a:xfrm flipH="1" rot="10800000">
            <a:off x="3881350" y="4723475"/>
            <a:ext cx="6981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5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608" name="Google Shape;6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76" y="1539525"/>
            <a:ext cx="4710750" cy="369007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8"/>
          <p:cNvSpPr txBox="1"/>
          <p:nvPr/>
        </p:nvSpPr>
        <p:spPr>
          <a:xfrm>
            <a:off x="1919475" y="22263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1072100" y="276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1746475" y="25374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2420850" y="27019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613" name="Google Shape;613;p58"/>
          <p:cNvSpPr txBox="1"/>
          <p:nvPr/>
        </p:nvSpPr>
        <p:spPr>
          <a:xfrm>
            <a:off x="433165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614" name="Google Shape;614;p58"/>
          <p:cNvSpPr txBox="1"/>
          <p:nvPr/>
        </p:nvSpPr>
        <p:spPr>
          <a:xfrm>
            <a:off x="2420850" y="4759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615" name="Google Shape;615;p58"/>
          <p:cNvSpPr txBox="1"/>
          <p:nvPr/>
        </p:nvSpPr>
        <p:spPr>
          <a:xfrm>
            <a:off x="3619425" y="48081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graphicFrame>
        <p:nvGraphicFramePr>
          <p:cNvPr id="616" name="Google Shape;616;p5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</a:t>
                      </a:r>
                      <a:r>
                        <a:rPr lang="ko-KR" sz="1000"/>
                        <a:t> 날짜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영화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-를 눌러 영화 제거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x를 눌러 시간 제거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수정버튼을 눌러 상영시간표를 수정한 후 상영시간표 조회 화면(ALL_03)으로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취소버튼을 눌러 상영시간표 수정을 취소한 후 상영시간표 조회 화면(ALL_03)으로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617" name="Google Shape;617;p58"/>
          <p:cNvPicPr preferRelativeResize="0"/>
          <p:nvPr/>
        </p:nvPicPr>
        <p:blipFill rotWithShape="1">
          <a:blip r:embed="rId4">
            <a:alphaModFix/>
          </a:blip>
          <a:srcRect b="72328" l="22937" r="52356" t="17550"/>
          <a:stretch/>
        </p:blipFill>
        <p:spPr>
          <a:xfrm>
            <a:off x="4616959" y="3849925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58"/>
          <p:cNvCxnSpPr/>
          <p:nvPr/>
        </p:nvCxnSpPr>
        <p:spPr>
          <a:xfrm flipH="1" rot="10800000">
            <a:off x="3904725" y="4606925"/>
            <a:ext cx="6981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9" name="Google Shape;619;p58"/>
          <p:cNvPicPr preferRelativeResize="0"/>
          <p:nvPr/>
        </p:nvPicPr>
        <p:blipFill rotWithShape="1">
          <a:blip r:embed="rId5">
            <a:alphaModFix/>
          </a:blip>
          <a:srcRect b="62945" l="49520" r="23241" t="27367"/>
          <a:stretch/>
        </p:blipFill>
        <p:spPr>
          <a:xfrm>
            <a:off x="240217" y="3374763"/>
            <a:ext cx="2280060" cy="1087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58"/>
          <p:cNvCxnSpPr>
            <a:stCxn id="614" idx="3"/>
          </p:cNvCxnSpPr>
          <p:nvPr/>
        </p:nvCxnSpPr>
        <p:spPr>
          <a:xfrm rot="10800000">
            <a:off x="2115150" y="4606925"/>
            <a:ext cx="591000" cy="3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" name="Google Shape;625;p5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26" name="Google Shape;626;p5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627" name="Google Shape;6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75" y="1451475"/>
            <a:ext cx="5375000" cy="38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9"/>
          <p:cNvSpPr txBox="1"/>
          <p:nvPr/>
        </p:nvSpPr>
        <p:spPr>
          <a:xfrm>
            <a:off x="6660225" y="1759625"/>
            <a:ext cx="243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등록할 기프티콘의 이름, 가격,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구성을 입력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 클릭하여 원하는 사진을 선택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하면 해당 사진이 표시됨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 ①, ②를 모두 입력, 선택한 뒤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클릭하면 알림창이 뜸.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‘확인’을 클릭하면 기프티콘 조회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00">
                <a:solidFill>
                  <a:schemeClr val="dk1"/>
                </a:solidFill>
              </a:rPr>
              <a:t>ALL_05_01)으로 이동하고,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 ‘취소’를 누르면 알림창이 사라짐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 기프티콘 조회 화면(</a:t>
            </a:r>
            <a:r>
              <a:rPr lang="ko-KR" sz="1100">
                <a:solidFill>
                  <a:schemeClr val="dk1"/>
                </a:solidFill>
              </a:rPr>
              <a:t>ALL_05_01)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 으로 이동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29" name="Google Shape;629;p59"/>
          <p:cNvSpPr txBox="1"/>
          <p:nvPr/>
        </p:nvSpPr>
        <p:spPr>
          <a:xfrm>
            <a:off x="1314338" y="2384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30" name="Google Shape;630;p59"/>
          <p:cNvSpPr txBox="1"/>
          <p:nvPr/>
        </p:nvSpPr>
        <p:spPr>
          <a:xfrm>
            <a:off x="1314338" y="27522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31" name="Google Shape;631;p59"/>
          <p:cNvSpPr txBox="1"/>
          <p:nvPr/>
        </p:nvSpPr>
        <p:spPr>
          <a:xfrm>
            <a:off x="1314338" y="31615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32" name="Google Shape;632;p59"/>
          <p:cNvSpPr txBox="1"/>
          <p:nvPr/>
        </p:nvSpPr>
        <p:spPr>
          <a:xfrm>
            <a:off x="3492463" y="37886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33" name="Google Shape;633;p59"/>
          <p:cNvSpPr txBox="1"/>
          <p:nvPr/>
        </p:nvSpPr>
        <p:spPr>
          <a:xfrm>
            <a:off x="3028063" y="468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634" name="Google Shape;634;p59"/>
          <p:cNvCxnSpPr>
            <a:stCxn id="633" idx="1"/>
            <a:endCxn id="635" idx="3"/>
          </p:cNvCxnSpPr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5" name="Google Shape;63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63" y="4099750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9"/>
          <p:cNvSpPr txBox="1"/>
          <p:nvPr/>
        </p:nvSpPr>
        <p:spPr>
          <a:xfrm>
            <a:off x="3718813" y="468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1" name="Google Shape;641;p6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42" name="Google Shape;642;p6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43" name="Google Shape;643;p60"/>
          <p:cNvSpPr txBox="1"/>
          <p:nvPr/>
        </p:nvSpPr>
        <p:spPr>
          <a:xfrm>
            <a:off x="6660225" y="1759625"/>
            <a:ext cx="243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수정할 기프티콘의 이름, 가격을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입력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 클릭하여 원하는 사진을 선택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하면 해당 사진으로 수정됨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 ①, ②를 모두 수정한 뒤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클릭하면 알림창이 뜸.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‘확인’을 클릭하면 기프티콘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수정이 완료된 후 기프티콘 조회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00">
                <a:solidFill>
                  <a:schemeClr val="dk1"/>
                </a:solidFill>
              </a:rPr>
              <a:t>ALL_05_01)으로 이동하고,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 ‘취소’를 누르면 알림창이 사라짐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 기프티콘 조회 화면(</a:t>
            </a:r>
            <a:r>
              <a:rPr lang="ko-KR" sz="1100">
                <a:solidFill>
                  <a:schemeClr val="dk1"/>
                </a:solidFill>
              </a:rPr>
              <a:t>ALL_05_01)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 으로 이동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644" name="Google Shape;6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48" y="1434323"/>
            <a:ext cx="5600501" cy="38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0"/>
          <p:cNvSpPr txBox="1"/>
          <p:nvPr/>
        </p:nvSpPr>
        <p:spPr>
          <a:xfrm>
            <a:off x="1386938" y="2494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46" name="Google Shape;646;p60"/>
          <p:cNvSpPr txBox="1"/>
          <p:nvPr/>
        </p:nvSpPr>
        <p:spPr>
          <a:xfrm>
            <a:off x="1386938" y="29062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47" name="Google Shape;647;p60"/>
          <p:cNvSpPr txBox="1"/>
          <p:nvPr/>
        </p:nvSpPr>
        <p:spPr>
          <a:xfrm>
            <a:off x="3637663" y="3601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48" name="Google Shape;648;p60"/>
          <p:cNvSpPr txBox="1"/>
          <p:nvPr/>
        </p:nvSpPr>
        <p:spPr>
          <a:xfrm>
            <a:off x="3142163" y="4675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49" name="Google Shape;649;p60"/>
          <p:cNvSpPr txBox="1"/>
          <p:nvPr/>
        </p:nvSpPr>
        <p:spPr>
          <a:xfrm>
            <a:off x="3843263" y="4675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650" name="Google Shape;6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75" y="3988088"/>
            <a:ext cx="1733550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60"/>
          <p:cNvCxnSpPr/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6" name="Google Shape;656;p6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57" name="Google Shape;657;p6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658" name="Google Shape;6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47" y="1446672"/>
            <a:ext cx="5009125" cy="38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1"/>
          <p:cNvSpPr txBox="1"/>
          <p:nvPr/>
        </p:nvSpPr>
        <p:spPr>
          <a:xfrm>
            <a:off x="6660225" y="1759625"/>
            <a:ext cx="243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등록할 공지사항의 제목, 내용을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입력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 ①을 입력한 뒤 클릭하면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알림창이 뜸.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‘확인’을 클릭하면 공지사항 조회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ALL_06_01</a:t>
            </a:r>
            <a:r>
              <a:rPr lang="ko-KR" sz="1100">
                <a:solidFill>
                  <a:schemeClr val="dk1"/>
                </a:solidFill>
              </a:rPr>
              <a:t>)으로 이동하고,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 ‘취소’를 누르면 알림창이 사라짐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공지사항 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조회 화면</a:t>
            </a: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ALL_06_01</a:t>
            </a:r>
            <a:r>
              <a:rPr lang="ko-KR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 으로 이동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660" name="Google Shape;6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38" y="3959525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1"/>
          <p:cNvSpPr txBox="1"/>
          <p:nvPr/>
        </p:nvSpPr>
        <p:spPr>
          <a:xfrm>
            <a:off x="1471625" y="2337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62" name="Google Shape;662;p61"/>
          <p:cNvSpPr txBox="1"/>
          <p:nvPr/>
        </p:nvSpPr>
        <p:spPr>
          <a:xfrm>
            <a:off x="1471613" y="2701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663" name="Google Shape;663;p61"/>
          <p:cNvCxnSpPr/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61"/>
          <p:cNvSpPr txBox="1"/>
          <p:nvPr/>
        </p:nvSpPr>
        <p:spPr>
          <a:xfrm>
            <a:off x="3069563" y="462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65" name="Google Shape;665;p61"/>
          <p:cNvSpPr txBox="1"/>
          <p:nvPr/>
        </p:nvSpPr>
        <p:spPr>
          <a:xfrm>
            <a:off x="3671138" y="462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Google Shape;127;p1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ALL_02_02(1)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28" name="Google Shape;128;p1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공통으로 보여지는 ‘List’ 버튼이며 클릭 시 영화 랭킹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 관리자 권한이 있을경우 ‘영화수정’ 버튼이 보여지고 클릭 시 영화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관리자 권한이 있을경우 ‘영화삭제’ 버튼이 보여지고 클릭 시 ‘삭제하시겠습니까?’ 알림창이 뜨고 ‘확인’을 눌면 해당 영화정보가 삭제된다.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54777" l="0" r="0" t="0"/>
          <a:stretch/>
        </p:blipFill>
        <p:spPr>
          <a:xfrm>
            <a:off x="557225" y="1500200"/>
            <a:ext cx="5886450" cy="380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1685925" y="1500200"/>
            <a:ext cx="34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2286000" y="4757725"/>
            <a:ext cx="34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2950600" y="4757725"/>
            <a:ext cx="830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3656450" y="4757725"/>
            <a:ext cx="685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 flipH="1" rot="10800000">
            <a:off x="4342250" y="4759675"/>
            <a:ext cx="2298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495805" y="4007851"/>
            <a:ext cx="1656144" cy="7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0" name="Google Shape;670;p6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71" name="Google Shape;671;p6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72" name="Google Shape;672;p62"/>
          <p:cNvSpPr txBox="1"/>
          <p:nvPr/>
        </p:nvSpPr>
        <p:spPr>
          <a:xfrm>
            <a:off x="6660225" y="1759625"/>
            <a:ext cx="243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수정할 공지사항의 제목, 가격을   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입력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 ①을 입력한 뒤 클릭하면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알림창이 뜸.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‘확인’을 클릭하면 공지사항 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수정이 완료된 후 공지사항 조회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ALL_06_01</a:t>
            </a:r>
            <a:r>
              <a:rPr lang="ko-KR" sz="1100">
                <a:solidFill>
                  <a:schemeClr val="dk1"/>
                </a:solidFill>
              </a:rPr>
              <a:t>)으로 이동하고,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     ‘취소’를 누르면 알림창이 사라짐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 공지사항 조회 화면(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ALL_06_01</a:t>
            </a:r>
            <a:r>
              <a:rPr lang="ko-KR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     으로 이동</a:t>
            </a:r>
            <a:endParaRPr sz="11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673" name="Google Shape;6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75" y="1373150"/>
            <a:ext cx="5111007" cy="39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75" y="4081288"/>
            <a:ext cx="1733550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5" name="Google Shape;675;p62"/>
          <p:cNvCxnSpPr/>
          <p:nvPr/>
        </p:nvCxnSpPr>
        <p:spPr>
          <a:xfrm rot="10800000">
            <a:off x="2458963" y="45930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" name="Google Shape;676;p62"/>
          <p:cNvSpPr txBox="1"/>
          <p:nvPr/>
        </p:nvSpPr>
        <p:spPr>
          <a:xfrm>
            <a:off x="1459563" y="2380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77" name="Google Shape;677;p62"/>
          <p:cNvSpPr txBox="1"/>
          <p:nvPr/>
        </p:nvSpPr>
        <p:spPr>
          <a:xfrm>
            <a:off x="1459563" y="2750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78" name="Google Shape;678;p62"/>
          <p:cNvSpPr txBox="1"/>
          <p:nvPr/>
        </p:nvSpPr>
        <p:spPr>
          <a:xfrm>
            <a:off x="3056013" y="47596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79" name="Google Shape;679;p62"/>
          <p:cNvSpPr txBox="1"/>
          <p:nvPr/>
        </p:nvSpPr>
        <p:spPr>
          <a:xfrm>
            <a:off x="3733338" y="47596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4" name="Google Shape;684;p6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게시글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85" name="Google Shape;685;p6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①제목 내용 입력칸이 표시된다.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②입력란에 작성후 등록을 클릭하면 해당게시물은 등록되고 등록된 게시물의 상세보기(ALL_07_02)로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③취소버튼을 클릭할시 게시물은 등록되지 않고 습득물 게시판 페이지(ALL_07_01)로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686" name="Google Shape;6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" y="1387187"/>
            <a:ext cx="6270626" cy="37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3"/>
          <p:cNvSpPr txBox="1"/>
          <p:nvPr/>
        </p:nvSpPr>
        <p:spPr>
          <a:xfrm>
            <a:off x="3733338" y="47596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88" name="Google Shape;688;p63"/>
          <p:cNvSpPr txBox="1"/>
          <p:nvPr/>
        </p:nvSpPr>
        <p:spPr>
          <a:xfrm>
            <a:off x="3885738" y="4912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89" name="Google Shape;689;p63"/>
          <p:cNvSpPr txBox="1"/>
          <p:nvPr/>
        </p:nvSpPr>
        <p:spPr>
          <a:xfrm>
            <a:off x="1547638" y="1936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90" name="Google Shape;690;p63"/>
          <p:cNvSpPr txBox="1"/>
          <p:nvPr/>
        </p:nvSpPr>
        <p:spPr>
          <a:xfrm>
            <a:off x="5258263" y="43454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91" name="Google Shape;691;p63"/>
          <p:cNvSpPr txBox="1"/>
          <p:nvPr/>
        </p:nvSpPr>
        <p:spPr>
          <a:xfrm>
            <a:off x="5977213" y="43454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" name="Google Shape;696;p6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게시글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97" name="Google Shape;697;p6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①제목,내용 수정 입력란이 표시된다.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②입력란에 입력후 수정버튼을 클릭할시 게시물은 수정되고 수정되어진 게시물의 상세보기(ALL_07_02)로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③취소버튼을 클릭시 게시물은 수정되지 않고 게시물의 상세보기(ALL_07_02)화면으로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698" name="Google Shape;6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65400"/>
            <a:ext cx="6390274" cy="37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4"/>
          <p:cNvSpPr txBox="1"/>
          <p:nvPr/>
        </p:nvSpPr>
        <p:spPr>
          <a:xfrm>
            <a:off x="1309113" y="1936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00" name="Google Shape;700;p64"/>
          <p:cNvSpPr txBox="1"/>
          <p:nvPr/>
        </p:nvSpPr>
        <p:spPr>
          <a:xfrm>
            <a:off x="5069438" y="42460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701" name="Google Shape;701;p64"/>
          <p:cNvSpPr txBox="1"/>
          <p:nvPr/>
        </p:nvSpPr>
        <p:spPr>
          <a:xfrm>
            <a:off x="5838063" y="4309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1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ALL_02_02(2)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1" name="Google Shape;141;p1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회원, 관리자 권한이 있으면 한줄평을 작성할 수 있으며 별점을 선택 하고 내용을 입력한 뒤 ‘등록’ 버튼을 누르면 한줄평이 하단 댓글 제일 위에 등록된다.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본인이 작성한 한줄평 옆에는 ‘수정’, ‘삭제’ 버튼이 보여지고 ‘수정’버튼을 누르면 수정할 수 있는 모달창이 뜨고 ‘삭제’ 버튼을 누르면 ‘삭제하시겠습니까?’ 라는 알림창이 뜬다.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다른 회원이 작성한 한줄평 옆에는 ‘신고’ 버튼이 보여지고 ‘신고’ 버튼을 누르면 신고화면(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</a:t>
                      </a:r>
                      <a:r>
                        <a:rPr lang="ko-KR" sz="1000"/>
                        <a:t>)으로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관리자 권한이 있을경우 ‘삭제’버튼만 보여지고 ‘삭제’ 버튼을 누르면 ‘삭제하시겠습니까?’ 라는 알림창이 뜬다.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⑨페이지 번호를 클릭하면 해당 페이지로 이동, 양쪽 화살표를 클릭하여 전 후 페이지로 이동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45000"/>
          <a:stretch/>
        </p:blipFill>
        <p:spPr>
          <a:xfrm>
            <a:off x="415375" y="1454475"/>
            <a:ext cx="6185448" cy="384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4300813" y="1643075"/>
            <a:ext cx="61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4170575" y="1971575"/>
            <a:ext cx="257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4170575" y="22238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4170575" y="2452800"/>
            <a:ext cx="257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947950" y="4604050"/>
            <a:ext cx="701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⑨</a:t>
            </a:r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 b="45280" l="24007" r="38915" t="42544"/>
          <a:stretch/>
        </p:blipFill>
        <p:spPr>
          <a:xfrm>
            <a:off x="1547650" y="2524200"/>
            <a:ext cx="2051550" cy="9038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8"/>
          <p:cNvCxnSpPr/>
          <p:nvPr/>
        </p:nvCxnSpPr>
        <p:spPr>
          <a:xfrm flipH="1">
            <a:off x="3581975" y="2223875"/>
            <a:ext cx="8673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0" name="Google Shape;150;p18"/>
          <p:cNvPicPr preferRelativeResize="0"/>
          <p:nvPr/>
        </p:nvPicPr>
        <p:blipFill rotWithShape="1">
          <a:blip r:embed="rId5">
            <a:alphaModFix/>
          </a:blip>
          <a:srcRect b="72613" l="49998" r="24083" t="18465"/>
          <a:stretch/>
        </p:blipFill>
        <p:spPr>
          <a:xfrm>
            <a:off x="5004080" y="1129301"/>
            <a:ext cx="1656144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8"/>
          <p:cNvCxnSpPr>
            <a:endCxn id="150" idx="2"/>
          </p:cNvCxnSpPr>
          <p:nvPr/>
        </p:nvCxnSpPr>
        <p:spPr>
          <a:xfrm flipH="1" rot="10800000">
            <a:off x="5049452" y="1894051"/>
            <a:ext cx="7827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8"/>
          <p:cNvCxnSpPr>
            <a:endCxn id="150" idx="2"/>
          </p:cNvCxnSpPr>
          <p:nvPr/>
        </p:nvCxnSpPr>
        <p:spPr>
          <a:xfrm flipH="1" rot="10800000">
            <a:off x="4805552" y="1894051"/>
            <a:ext cx="1026600" cy="9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Google Shape;157;p1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ALL_03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8" name="Google Shape;158;p1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날짜 선택 시 해당 날짜의 상영스케줄이 조회됨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관리자로 로그인했을 때만 보임</a:t>
                      </a:r>
                      <a:br>
                        <a:rPr lang="ko-KR" sz="1000"/>
                      </a:br>
                      <a:r>
                        <a:rPr lang="ko-KR" sz="1000"/>
                        <a:t>클릭 시 상영시간표 등록 화면(ADM_03_01)으로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관리자에게만 보임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클릭 시 상영시간표 수정 화면(ADM_03_02)으로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관리자에게만 보임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클릭 시 해당 날짜의 상영스케줄이 삭제됨 ( 오늘 날짜인 경우 삭제가 불가능하다는 메세지가 뜸 )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14544" l="0" r="0" t="0"/>
          <a:stretch/>
        </p:blipFill>
        <p:spPr>
          <a:xfrm>
            <a:off x="520525" y="1465775"/>
            <a:ext cx="5672550" cy="379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1729225" y="1509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1184500" y="23258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477260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4772600" y="31040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4772600" y="33688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ALL_04_01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0" name="Google Shape;170;p2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②제목, 작성자 ID,작성일,영화명이 조회된다.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제목을 클릭할시 리뷰글 상세보기(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ALL_04_02)로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제목,아이디,내용을 선택후 검색란에 입력 검색버튼클릭시 검색게시물들이 하단에 표시된다.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⑤등록 버튼을 클릭할시 리뷰 작성 페이지(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USR_04_06_01</a:t>
                      </a:r>
                      <a:r>
                        <a:rPr lang="ko-KR" sz="1000"/>
                        <a:t>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⑥게시물은 10개씩 페이지는 10개로 표시된다.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33101"/>
            <a:ext cx="6279649" cy="38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1269375" y="20314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5021075" y="46597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1053350" y="1509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3628200" y="20314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 </a:t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2438800" y="2912700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1407950" y="4659750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ALL_04_02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83" name="Google Shape;183;p2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{AFB9AF85-DC9C-4C29-849E-9E28CF4AE775}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제목,작성자,작성일,조회수,내옹이 표시된다.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②LIST버튼을 클릭할시 리뷰게시판조 회(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ALL_04_01)로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수정버튼을 클릭시 리뷰수정 페이지(   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삭제버튼을 클릭시 창이뜨고 확인을 클릭시 게시물은 삭제된다.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⑤신고버튼을 클릭시.신고 페이지(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</a:t>
                      </a:r>
                      <a:r>
                        <a:rPr lang="ko-KR" sz="1000"/>
                        <a:t>)으로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⑥댓글 신고버튼을 클릭시.신고 페이지(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</a:t>
                      </a:r>
                      <a:r>
                        <a:rPr lang="ko-KR" sz="1000"/>
                        <a:t>)으로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⑦댓글수정버튼 클릭시 모달창이 뜨며 입력란에 입력후 확인을 클릭시 댓글이 수정된다.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⑧댓글삭제버튼을 클릭시 모달창이 뜨며 확인을 클릭하면 댓글은 삭제된다.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⑨입력란에 입력후 등록을 클릭하면 댓글목록 상단에 댓글이 등록된다.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⑩댓글목록은 10개가 표시시되며 페이지는 10개씩 나눠진다.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56525"/>
            <a:ext cx="6350000" cy="38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1329000" y="1762063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80000" y="30524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771600" y="32053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1676875" y="30524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5695575" y="27910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5082650" y="3748550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841325" y="3748550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023125" y="4695600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1488125" y="4886350"/>
            <a:ext cx="446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5841325" y="3269813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